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992" r:id="rId2"/>
  </p:sldMasterIdLst>
  <p:notesMasterIdLst>
    <p:notesMasterId r:id="rId6"/>
  </p:notesMasterIdLst>
  <p:sldIdLst>
    <p:sldId id="256" r:id="rId3"/>
    <p:sldId id="288" r:id="rId4"/>
    <p:sldId id="317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9" userDrawn="1">
          <p15:clr>
            <a:srgbClr val="A4A3A4"/>
          </p15:clr>
        </p15:guide>
        <p15:guide id="2" pos="374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81818"/>
    <a:srgbClr val="2E0010"/>
    <a:srgbClr val="D144E0"/>
    <a:srgbClr val="EF003B"/>
    <a:srgbClr val="009900"/>
    <a:srgbClr val="E80000"/>
    <a:srgbClr val="FFD387"/>
    <a:srgbClr val="00DFFF"/>
    <a:srgbClr val="FF62DA"/>
    <a:srgbClr val="FF7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Средний стиль 4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40" autoAdjust="0"/>
    <p:restoredTop sz="92895" autoAdjust="0"/>
  </p:normalViewPr>
  <p:slideViewPr>
    <p:cSldViewPr snapToGrid="0">
      <p:cViewPr varScale="1">
        <p:scale>
          <a:sx n="74" d="100"/>
          <a:sy n="74" d="100"/>
        </p:scale>
        <p:origin x="96" y="192"/>
      </p:cViewPr>
      <p:guideLst>
        <p:guide orient="horz" pos="1729"/>
        <p:guide pos="3749"/>
      </p:guideLst>
    </p:cSldViewPr>
  </p:slideViewPr>
  <p:outlineViewPr>
    <p:cViewPr>
      <p:scale>
        <a:sx n="33" d="100"/>
        <a:sy n="33" d="100"/>
      </p:scale>
      <p:origin x="0" y="14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610200-9307-4DCB-9D5F-3BA27C43EC11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7BD9B0-523B-4883-9090-4C2156551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593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07BD9B0-523B-4883-9090-4C21565517E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0407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575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6988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0142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8481389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21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2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1740999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Текст заголовка</a:t>
            </a:r>
          </a:p>
        </p:txBody>
      </p:sp>
      <p:sp>
        <p:nvSpPr>
          <p:cNvPr id="3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3768155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9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29648028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8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9" name="Текст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8011657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2893872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6805896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Текст заголовка</a:t>
            </a:r>
          </a:p>
        </p:txBody>
      </p:sp>
      <p:sp>
        <p:nvSpPr>
          <p:cNvPr id="73" name="Уровень текста 1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74" name="Текст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8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689096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9721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Текст заголовка</a:t>
            </a:r>
          </a:p>
        </p:txBody>
      </p:sp>
      <p:sp>
        <p:nvSpPr>
          <p:cNvPr id="83" name="Рисунок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8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665877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659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11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881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651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410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911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490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A23E2-2FCB-4C02-8B87-4D637E6A9486}" type="datetimeFigureOut">
              <a:rPr lang="ru-RU" smtClean="0"/>
              <a:t>20.03.2025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045F1-9A10-4252-B5D2-0C3C290A5E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9622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095176" y="6414760"/>
            <a:ext cx="258624" cy="248305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739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0" advTm="13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A10145DE-A446-46B1-A5F9-C6FE33593DD1}"/>
              </a:ext>
            </a:extLst>
          </p:cNvPr>
          <p:cNvSpPr/>
          <p:nvPr/>
        </p:nvSpPr>
        <p:spPr>
          <a:xfrm>
            <a:off x="0" y="0"/>
            <a:ext cx="12192000" cy="1418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3E65E0-0D69-435F-AAA0-50DD7965A3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55786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C482AB1-B45D-4AC6-B5E8-EB1199D46CE4}"/>
              </a:ext>
            </a:extLst>
          </p:cNvPr>
          <p:cNvSpPr txBox="1"/>
          <p:nvPr/>
        </p:nvSpPr>
        <p:spPr>
          <a:xfrm>
            <a:off x="2163156" y="546609"/>
            <a:ext cx="2836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D81818"/>
                </a:solidFill>
                <a:latin typeface="Foros Extra Bold" panose="020B0903020203020204" pitchFamily="34" charset="-52"/>
              </a:rPr>
              <a:t>25.09   «Планета»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60AE09A-29F3-4140-8619-9CDADC60A634}"/>
              </a:ext>
            </a:extLst>
          </p:cNvPr>
          <p:cNvSpPr txBox="1"/>
          <p:nvPr/>
        </p:nvSpPr>
        <p:spPr>
          <a:xfrm>
            <a:off x="7065542" y="546609"/>
            <a:ext cx="22049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Foros Extra Bold" panose="020B0903020203020204" pitchFamily="34" charset="-52"/>
              </a:rPr>
              <a:t>Спортивная</a:t>
            </a: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16F606DF-6785-4EC9-971F-38A0E5B18E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40085"/>
              </p:ext>
            </p:extLst>
          </p:nvPr>
        </p:nvGraphicFramePr>
        <p:xfrm>
          <a:off x="321013" y="1418896"/>
          <a:ext cx="11537003" cy="5264050"/>
        </p:xfrm>
        <a:graphic>
          <a:graphicData uri="http://schemas.openxmlformats.org/drawingml/2006/table">
            <a:tbl>
              <a:tblPr/>
              <a:tblGrid>
                <a:gridCol w="1064954">
                  <a:extLst>
                    <a:ext uri="{9D8B030D-6E8A-4147-A177-3AD203B41FA5}">
                      <a16:colId xmlns:a16="http://schemas.microsoft.com/office/drawing/2014/main" val="4086769078"/>
                    </a:ext>
                  </a:extLst>
                </a:gridCol>
                <a:gridCol w="3465772">
                  <a:extLst>
                    <a:ext uri="{9D8B030D-6E8A-4147-A177-3AD203B41FA5}">
                      <a16:colId xmlns:a16="http://schemas.microsoft.com/office/drawing/2014/main" val="3686376685"/>
                    </a:ext>
                  </a:extLst>
                </a:gridCol>
                <a:gridCol w="1074296">
                  <a:extLst>
                    <a:ext uri="{9D8B030D-6E8A-4147-A177-3AD203B41FA5}">
                      <a16:colId xmlns:a16="http://schemas.microsoft.com/office/drawing/2014/main" val="4016540625"/>
                    </a:ext>
                  </a:extLst>
                </a:gridCol>
                <a:gridCol w="1485330">
                  <a:extLst>
                    <a:ext uri="{9D8B030D-6E8A-4147-A177-3AD203B41FA5}">
                      <a16:colId xmlns:a16="http://schemas.microsoft.com/office/drawing/2014/main" val="4093625631"/>
                    </a:ext>
                  </a:extLst>
                </a:gridCol>
                <a:gridCol w="719312">
                  <a:extLst>
                    <a:ext uri="{9D8B030D-6E8A-4147-A177-3AD203B41FA5}">
                      <a16:colId xmlns:a16="http://schemas.microsoft.com/office/drawing/2014/main" val="2612655876"/>
                    </a:ext>
                  </a:extLst>
                </a:gridCol>
                <a:gridCol w="700628">
                  <a:extLst>
                    <a:ext uri="{9D8B030D-6E8A-4147-A177-3AD203B41FA5}">
                      <a16:colId xmlns:a16="http://schemas.microsoft.com/office/drawing/2014/main" val="1816350272"/>
                    </a:ext>
                  </a:extLst>
                </a:gridCol>
                <a:gridCol w="653919">
                  <a:extLst>
                    <a:ext uri="{9D8B030D-6E8A-4147-A177-3AD203B41FA5}">
                      <a16:colId xmlns:a16="http://schemas.microsoft.com/office/drawing/2014/main" val="2526494654"/>
                    </a:ext>
                  </a:extLst>
                </a:gridCol>
                <a:gridCol w="625894">
                  <a:extLst>
                    <a:ext uri="{9D8B030D-6E8A-4147-A177-3AD203B41FA5}">
                      <a16:colId xmlns:a16="http://schemas.microsoft.com/office/drawing/2014/main" val="456692420"/>
                    </a:ext>
                  </a:extLst>
                </a:gridCol>
                <a:gridCol w="812728">
                  <a:extLst>
                    <a:ext uri="{9D8B030D-6E8A-4147-A177-3AD203B41FA5}">
                      <a16:colId xmlns:a16="http://schemas.microsoft.com/office/drawing/2014/main" val="662430226"/>
                    </a:ext>
                  </a:extLst>
                </a:gridCol>
                <a:gridCol w="934170">
                  <a:extLst>
                    <a:ext uri="{9D8B030D-6E8A-4147-A177-3AD203B41FA5}">
                      <a16:colId xmlns:a16="http://schemas.microsoft.com/office/drawing/2014/main" val="3754143814"/>
                    </a:ext>
                  </a:extLst>
                </a:gridCol>
              </a:tblGrid>
              <a:tr h="239275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Italic" panose="020B0503020203090204" pitchFamily="34" charset="-52"/>
                        </a:rPr>
                        <a:t>место</a:t>
                      </a:r>
                    </a:p>
                  </a:txBody>
                  <a:tcPr marL="4985" marR="4985" marT="49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>
                          <a:solidFill>
                            <a:srgbClr val="004C9E"/>
                          </a:solidFill>
                          <a:effectLst/>
                          <a:latin typeface="Foros Italic" panose="020B0503020203090204" pitchFamily="34" charset="-52"/>
                        </a:rPr>
                        <a:t>команда</a:t>
                      </a:r>
                    </a:p>
                  </a:txBody>
                  <a:tcPr marL="4985" marR="4985" marT="49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FFFFFF"/>
                          </a:solidFill>
                          <a:effectLst/>
                          <a:latin typeface="Foros Italic" panose="020B0503020203090204" pitchFamily="34" charset="-52"/>
                        </a:rPr>
                        <a:t>итого</a:t>
                      </a:r>
                    </a:p>
                  </a:txBody>
                  <a:tcPr marL="4985" marR="4985" marT="49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Italic" panose="020B0503020203090204" pitchFamily="34" charset="-52"/>
                        </a:rPr>
                        <a:t>разминка</a:t>
                      </a:r>
                    </a:p>
                  </a:txBody>
                  <a:tcPr marL="4985" marR="4985" marT="49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Italic" panose="020B05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1" u="none" strike="noStrike">
                          <a:solidFill>
                            <a:srgbClr val="004C9E"/>
                          </a:solidFill>
                          <a:effectLst/>
                          <a:latin typeface="Foros Italic" panose="020B0503020203090204" pitchFamily="34" charset="-52"/>
                        </a:rPr>
                        <a:t>2</a:t>
                      </a:r>
                    </a:p>
                  </a:txBody>
                  <a:tcPr marL="4985" marR="4985" marT="49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Italic" panose="020B0503020203090204" pitchFamily="34" charset="-52"/>
                        </a:rPr>
                        <a:t>3</a:t>
                      </a:r>
                    </a:p>
                  </a:txBody>
                  <a:tcPr marL="4985" marR="4985" marT="49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Italic" panose="020B0503020203090204" pitchFamily="34" charset="-52"/>
                        </a:rPr>
                        <a:t>4</a:t>
                      </a:r>
                    </a:p>
                  </a:txBody>
                  <a:tcPr marL="4985" marR="4985" marT="49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Italic" panose="020B0503020203090204" pitchFamily="34" charset="-52"/>
                        </a:rPr>
                        <a:t>5</a:t>
                      </a:r>
                    </a:p>
                  </a:txBody>
                  <a:tcPr marL="4985" marR="4985" marT="49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Italic" panose="020B0503020203090204" pitchFamily="34" charset="-52"/>
                        </a:rPr>
                        <a:t>БЛИЦ</a:t>
                      </a:r>
                    </a:p>
                  </a:txBody>
                  <a:tcPr marL="4985" marR="4985" marT="498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2773855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Кофейные зомби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3046835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2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А я думала сова🦉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2266048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3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Авенеция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1150256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4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Алоэ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2080504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БарСук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4241279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Биполярная звезда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7431631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7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Блудливый Кёниг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3285963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8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ГарЭм Артёма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07827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9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Дед Дмитрий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9696011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10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Жидкие и твердые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0902068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Зайчатки разума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542288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12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Кофейные зомби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7435565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13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Почка осы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6160776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14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Ричард Большая Печень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108688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15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Родители на каникулах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9923199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Сообразим на..5х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11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5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4427363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17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Сторожи галактики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14550680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18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Тандем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4281563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19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Тыква в тапках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2577111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20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Шумелка-мышь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9687684"/>
                  </a:ext>
                </a:extLst>
              </a:tr>
              <a:tr h="23927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21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1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Экстатичные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FFFFFF"/>
                          </a:solidFill>
                          <a:effectLst/>
                          <a:latin typeface="Foros Bold Italic" panose="020B0803020203090204" pitchFamily="34" charset="-52"/>
                        </a:rPr>
                        <a:t>6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181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1" i="0" u="none" strike="noStrike">
                        <a:solidFill>
                          <a:srgbClr val="004C9E"/>
                        </a:solidFill>
                        <a:effectLst/>
                        <a:latin typeface="Foros Bold Italic" panose="020B0803020203090204" pitchFamily="34" charset="-52"/>
                      </a:endParaRP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i="0" u="none" strike="noStrike" dirty="0">
                          <a:solidFill>
                            <a:srgbClr val="004C9E"/>
                          </a:solidFill>
                          <a:effectLst/>
                          <a:latin typeface="Foros Bold Italic" panose="020B0803020203090204" pitchFamily="34" charset="-52"/>
                        </a:rPr>
                        <a:t>1</a:t>
                      </a:r>
                    </a:p>
                  </a:txBody>
                  <a:tcPr marL="4985" marR="4985" marT="49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72575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665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4070161"/>
      </p:ext>
    </p:extLst>
  </p:cSld>
  <p:clrMapOvr>
    <a:masterClrMapping/>
  </p:clrMapOvr>
  <p:transition spd="med" advClick="0" advTm="13000"/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Тема Office">
  <a:themeElements>
    <a:clrScheme name="Тема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Тема Offic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16371</TotalTime>
  <Words>234</Words>
  <Application>Microsoft Office PowerPoint</Application>
  <PresentationFormat>Широкоэкранный</PresentationFormat>
  <Paragraphs>207</Paragraphs>
  <Slides>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Foros Bold Italic</vt:lpstr>
      <vt:lpstr>Foros Extra Bold</vt:lpstr>
      <vt:lpstr>Foros Italic</vt:lpstr>
      <vt:lpstr>Office Theme</vt:lpstr>
      <vt:lpstr>2_Тема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Father</dc:creator>
  <cp:lastModifiedBy>Машулулу</cp:lastModifiedBy>
  <cp:revision>367</cp:revision>
  <dcterms:created xsi:type="dcterms:W3CDTF">2017-10-23T08:02:18Z</dcterms:created>
  <dcterms:modified xsi:type="dcterms:W3CDTF">2025-03-20T20:20:14Z</dcterms:modified>
</cp:coreProperties>
</file>